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1377" r:id="rId5"/>
    <p:sldId id="1398" r:id="rId6"/>
    <p:sldId id="1359" r:id="rId7"/>
    <p:sldId id="1397" r:id="rId8"/>
    <p:sldId id="1391" r:id="rId9"/>
    <p:sldId id="1399" r:id="rId10"/>
    <p:sldId id="1380" r:id="rId11"/>
    <p:sldId id="1357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04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FBBF2-731B-35D0-0217-E26573F53680}" v="532" dt="2023-03-16T00:35:29.639"/>
    <p1510:client id="{351C47A1-E0C7-6159-DFE3-0B99CE995A81}" v="310" dt="2023-03-15T22:38:32.127"/>
    <p1510:client id="{EB3BA303-EC16-450C-BB78-DAD823EE68A6}" v="31" dt="2023-03-16T21:09:36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0F8DD-1CED-4EFD-B069-4F122EA54F7C}" type="datetimeFigureOut">
              <a:rPr lang="es-CO" smtClean="0"/>
              <a:t>23/03/2023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B2FF-C049-4131-AC58-560737A649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901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svg"/><Relationship Id="rId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="" xmlns:a16="http://schemas.microsoft.com/office/drawing/2014/main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0879" y="5024781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7473" y="2326452"/>
            <a:ext cx="4718050" cy="1492250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ROBOTO 40 MAYÚSCULA NEGRITA </a:t>
            </a:r>
            <a:endParaRPr lang="es-CO"/>
          </a:p>
        </p:txBody>
      </p:sp>
      <p:sp>
        <p:nvSpPr>
          <p:cNvPr id="14" name="Marcador de texto 13">
            <a:extLst>
              <a:ext uri="{FF2B5EF4-FFF2-40B4-BE49-F238E27FC236}">
                <a16:creationId xmlns="" xmlns:a16="http://schemas.microsoft.com/office/drawing/2014/main" id="{10B293A7-6409-4A40-A8BC-4AE6BB468A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0500" y="4295775"/>
            <a:ext cx="4432300" cy="450850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Complemento Arial 25</a:t>
            </a:r>
            <a:endParaRPr lang="es-CO"/>
          </a:p>
        </p:txBody>
      </p:sp>
      <p:pic>
        <p:nvPicPr>
          <p:cNvPr id="4" name="Gráfico 3">
            <a:extLst>
              <a:ext uri="{FF2B5EF4-FFF2-40B4-BE49-F238E27FC236}">
                <a16:creationId xmlns="" xmlns:a16="http://schemas.microsoft.com/office/drawing/2014/main" id="{F2CCDB67-16D6-42EE-9F05-5F06A8C8B0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747" y="1143407"/>
            <a:ext cx="5024781" cy="50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874" y="1700665"/>
            <a:ext cx="686983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MAY. ROBOTO 30</a:t>
            </a:r>
            <a:endParaRPr lang="es-CO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3874" y="2600776"/>
            <a:ext cx="6869839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7" name="Imagen 6" descr="Mano sosteniendo un celular en la mano&#10;&#10;Descripción generada automáticamente">
            <a:extLst>
              <a:ext uri="{FF2B5EF4-FFF2-40B4-BE49-F238E27FC236}">
                <a16:creationId xmlns="" xmlns:a16="http://schemas.microsoft.com/office/drawing/2014/main" id="{37F07655-CE98-4F3B-80E7-0485DEAF48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973"/>
            <a:ext cx="4357093" cy="538602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9E072DB1-016E-433A-A446-9DC941FC4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A9ECF650-0EAD-4E5C-BD9E-1ADDDC1B8A36}"/>
              </a:ext>
            </a:extLst>
          </p:cNvPr>
          <p:cNvSpPr txBox="1"/>
          <p:nvPr userDrawn="1"/>
        </p:nvSpPr>
        <p:spPr>
          <a:xfrm>
            <a:off x="10317576" y="30926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CONFIANZA</a:t>
            </a:r>
            <a:endParaRPr lang="es-CO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1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persona con una guitarra en las manos&#10;&#10;Descripción generada automáticamente con confianza baja">
            <a:extLst>
              <a:ext uri="{FF2B5EF4-FFF2-40B4-BE49-F238E27FC236}">
                <a16:creationId xmlns="" xmlns:a16="http://schemas.microsoft.com/office/drawing/2014/main" id="{4BB782F2-2D75-427F-ACBB-9130EAF4E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79" y="1924617"/>
            <a:ext cx="6979621" cy="3650342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7958" y="2082801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MAY. ROBOTO 30</a:t>
            </a:r>
            <a:endParaRPr lang="es-CO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7958" y="2982912"/>
            <a:ext cx="7706405" cy="827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67CC6B2B-2407-4FE8-83DC-C3A1EF624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25" y="6089272"/>
            <a:ext cx="1012333" cy="1073073"/>
          </a:xfrm>
          <a:prstGeom prst="rect">
            <a:avLst/>
          </a:prstGeom>
        </p:spPr>
      </p:pic>
      <p:sp>
        <p:nvSpPr>
          <p:cNvPr id="11" name="Marcador de texto 7">
            <a:extLst>
              <a:ext uri="{FF2B5EF4-FFF2-40B4-BE49-F238E27FC236}">
                <a16:creationId xmlns="" xmlns:a16="http://schemas.microsoft.com/office/drawing/2014/main" id="{C8EEA702-D73A-4411-B7F3-E1544E4283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7957" y="4129992"/>
            <a:ext cx="2215471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ROBOTO negrita 20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="" xmlns:a16="http://schemas.microsoft.com/office/drawing/2014/main" id="{45F7005D-BBDD-45C2-9415-62360495D1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957" y="4979192"/>
            <a:ext cx="2215471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="" xmlns:a16="http://schemas.microsoft.com/office/drawing/2014/main" id="{3B5432E3-AFDC-48F7-BA1C-0554ECAE9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4686" y="4144506"/>
            <a:ext cx="2220686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="" xmlns:a16="http://schemas.microsoft.com/office/drawing/2014/main" id="{2FA86C53-F4C1-4656-8E5A-49CDA36E96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4686" y="4979192"/>
            <a:ext cx="2220686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negrita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="" xmlns:a16="http://schemas.microsoft.com/office/drawing/2014/main" id="{294AC91E-6489-4D56-A4E9-3A986143A4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6629" y="4144506"/>
            <a:ext cx="2747733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="" xmlns:a16="http://schemas.microsoft.com/office/drawing/2014/main" id="{4579959B-680C-42AA-8B2C-FA94F20964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6629" y="4979192"/>
            <a:ext cx="2747733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negrita 18</a:t>
            </a:r>
          </a:p>
        </p:txBody>
      </p:sp>
    </p:spTree>
    <p:extLst>
      <p:ext uri="{BB962C8B-B14F-4D97-AF65-F5344CB8AC3E}">
        <p14:creationId xmlns:p14="http://schemas.microsoft.com/office/powerpoint/2010/main" val="3831023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omputadora, refrigerador, hombre, parado&#10;&#10;Descripción generada automáticamente">
            <a:extLst>
              <a:ext uri="{FF2B5EF4-FFF2-40B4-BE49-F238E27FC236}">
                <a16:creationId xmlns="" xmlns:a16="http://schemas.microsoft.com/office/drawing/2014/main" id="{568B5CA8-AA86-4975-BA4A-9DCA5C293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086" y="-327547"/>
            <a:ext cx="12887074" cy="7629099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27921" y="1845808"/>
            <a:ext cx="6596538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MAY. ROBOTO 30</a:t>
            </a:r>
            <a:endParaRPr lang="es-CO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27920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="" xmlns:a16="http://schemas.microsoft.com/office/drawing/2014/main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27920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="" xmlns:a16="http://schemas.microsoft.com/office/drawing/2014/main" id="{8920BB62-6DBB-4CB3-A2EC-DF1402B32E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9406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="" xmlns:a16="http://schemas.microsoft.com/office/drawing/2014/main" id="{CCD41667-4FAD-4D7D-9B28-68507471CF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9406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="" xmlns:a16="http://schemas.microsoft.com/office/drawing/2014/main" id="{57E401CB-2EDA-4D0D-94C9-248853F5BD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70892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ROBOTO negrita 20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="" xmlns:a16="http://schemas.microsoft.com/office/drawing/2014/main" id="{0B23C3D2-0C5D-4151-86D3-471580A3A9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70892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</p:txBody>
      </p:sp>
    </p:spTree>
    <p:extLst>
      <p:ext uri="{BB962C8B-B14F-4D97-AF65-F5344CB8AC3E}">
        <p14:creationId xmlns:p14="http://schemas.microsoft.com/office/powerpoint/2010/main" val="1371253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657" y="1460268"/>
            <a:ext cx="10029579" cy="580690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MAY. ROBOTO 30</a:t>
            </a:r>
            <a:endParaRPr lang="es-CO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5657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Subtitulo 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="" xmlns:a16="http://schemas.microsoft.com/office/drawing/2014/main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75657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="" xmlns:a16="http://schemas.microsoft.com/office/drawing/2014/main" id="{7EC8F8FF-C656-4061-9BD7-2EB6923DD0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15646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Subtitulo 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="" xmlns:a16="http://schemas.microsoft.com/office/drawing/2014/main" id="{E1A7838F-D390-4F74-B74A-6F56C10BD8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15646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negrita 18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="" xmlns:a16="http://schemas.microsoft.com/office/drawing/2014/main" id="{BE96ED99-2FA9-4145-BFED-BFA84F015C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55635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Subtitulo ROBOTO negrita 20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="" xmlns:a16="http://schemas.microsoft.com/office/drawing/2014/main" id="{B37AC8E2-DFE4-415C-9ECC-D806594FBF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55635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negrita 18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449BEFCB-1B51-4940-BDD3-911F0BB262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5624" y="2557884"/>
            <a:ext cx="125762" cy="38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6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463A28CB-6480-4E00-8060-EB811C481F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="" xmlns:a16="http://schemas.microsoft.com/office/drawing/2014/main" id="{32EC1466-73B7-49B2-8E90-EF7F7B4153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3153" y="3944509"/>
            <a:ext cx="6323013" cy="5540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Arial "/>
              </a:defRPr>
            </a:lvl2pPr>
            <a:lvl3pPr>
              <a:defRPr sz="1800">
                <a:solidFill>
                  <a:schemeClr val="bg1"/>
                </a:solidFill>
                <a:latin typeface="Arial "/>
              </a:defRPr>
            </a:lvl3pPr>
            <a:lvl4pPr>
              <a:defRPr sz="1800">
                <a:solidFill>
                  <a:schemeClr val="bg1"/>
                </a:solidFill>
                <a:latin typeface="Arial "/>
              </a:defRPr>
            </a:lvl4pPr>
            <a:lvl5pPr>
              <a:defRPr sz="18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/>
              <a:t>Textos ROBOTO 18</a:t>
            </a:r>
            <a:endParaRPr lang="es-CO"/>
          </a:p>
        </p:txBody>
      </p:sp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6727" y="3102089"/>
            <a:ext cx="6296345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MAY. ROBOTO 30</a:t>
            </a:r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="" xmlns:a16="http://schemas.microsoft.com/office/drawing/2014/main" id="{4B0E8DAD-E953-484C-AD1F-CFB0B1D1DB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41" y="659179"/>
            <a:ext cx="2571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0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D6CE1CD4-BC03-487B-AF52-0C446665EE89}"/>
              </a:ext>
            </a:extLst>
          </p:cNvPr>
          <p:cNvSpPr/>
          <p:nvPr userDrawn="1"/>
        </p:nvSpPr>
        <p:spPr>
          <a:xfrm flipH="1">
            <a:off x="-1" y="0"/>
            <a:ext cx="48345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3827" y="1352563"/>
            <a:ext cx="544702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MAY. ROBOTO 30</a:t>
            </a:r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3827" y="2252674"/>
            <a:ext cx="5447029" cy="4148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E1F28FC-CF55-4C88-8810-93525E0C65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113" y="4978400"/>
            <a:ext cx="3192462" cy="14224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/>
              <a:t>Textos complementarios ARIAL 12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sit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, </a:t>
            </a:r>
            <a:r>
              <a:rPr lang="es-CO" err="1"/>
              <a:t>consectetuer</a:t>
            </a:r>
            <a:r>
              <a:rPr lang="es-CO"/>
              <a:t> </a:t>
            </a:r>
            <a:r>
              <a:rPr lang="es-CO" err="1"/>
              <a:t>adipiscing</a:t>
            </a:r>
            <a:r>
              <a:rPr lang="es-CO"/>
              <a:t> </a:t>
            </a:r>
            <a:r>
              <a:rPr lang="es-CO" err="1"/>
              <a:t>elit</a:t>
            </a:r>
            <a:r>
              <a:rPr lang="es-CO"/>
              <a:t>, sed </a:t>
            </a:r>
            <a:r>
              <a:rPr lang="es-CO" err="1"/>
              <a:t>diam</a:t>
            </a:r>
            <a:r>
              <a:rPr lang="es-CO"/>
              <a:t> </a:t>
            </a:r>
            <a:r>
              <a:rPr lang="es-CO" err="1"/>
              <a:t>nonummy</a:t>
            </a:r>
            <a:r>
              <a:rPr lang="es-CO"/>
              <a:t> </a:t>
            </a:r>
            <a:r>
              <a:rPr lang="es-CO" err="1"/>
              <a:t>nibh</a:t>
            </a:r>
            <a:r>
              <a:rPr lang="es-CO"/>
              <a:t> </a:t>
            </a:r>
            <a:r>
              <a:rPr lang="es-CO" err="1"/>
              <a:t>euismod</a:t>
            </a:r>
            <a:r>
              <a:rPr lang="es-CO"/>
              <a:t> </a:t>
            </a:r>
            <a:r>
              <a:rPr lang="es-CO" err="1"/>
              <a:t>tincidunt</a:t>
            </a:r>
            <a:r>
              <a:rPr lang="es-CO"/>
              <a:t> ut </a:t>
            </a:r>
            <a:r>
              <a:rPr lang="es-CO" err="1"/>
              <a:t>laoreet</a:t>
            </a:r>
            <a:r>
              <a:rPr lang="es-CO"/>
              <a:t> </a:t>
            </a:r>
            <a:r>
              <a:rPr lang="es-CO" err="1"/>
              <a:t>dolore</a:t>
            </a:r>
            <a:r>
              <a:rPr lang="es-CO"/>
              <a:t> magna </a:t>
            </a:r>
            <a:r>
              <a:rPr lang="es-CO" err="1"/>
              <a:t>aliquam</a:t>
            </a:r>
            <a:r>
              <a:rPr lang="es-CO"/>
              <a:t> </a:t>
            </a:r>
            <a:r>
              <a:rPr lang="es-CO" err="1"/>
              <a:t>erat</a:t>
            </a:r>
            <a:r>
              <a:rPr lang="es-CO"/>
              <a:t> </a:t>
            </a:r>
            <a:r>
              <a:rPr lang="es-CO" err="1"/>
              <a:t>volutpat</a:t>
            </a:r>
            <a:r>
              <a:rPr lang="es-CO"/>
              <a:t>. Ut </a:t>
            </a:r>
            <a:r>
              <a:rPr lang="es-CO" err="1"/>
              <a:t>wisi</a:t>
            </a:r>
            <a:r>
              <a:rPr lang="es-CO"/>
              <a:t> </a:t>
            </a:r>
            <a:r>
              <a:rPr lang="es-CO" err="1"/>
              <a:t>enim</a:t>
            </a:r>
            <a:r>
              <a:rPr lang="es-CO"/>
              <a:t> ad </a:t>
            </a:r>
            <a:r>
              <a:rPr lang="es-CO" err="1"/>
              <a:t>minim</a:t>
            </a:r>
            <a:r>
              <a:rPr lang="es-CO"/>
              <a:t> </a:t>
            </a:r>
            <a:r>
              <a:rPr lang="es-CO" err="1"/>
              <a:t>veniam</a:t>
            </a:r>
            <a:r>
              <a:rPr lang="es-CO"/>
              <a:t>, quis </a:t>
            </a:r>
            <a:r>
              <a:rPr lang="es-CO" err="1"/>
              <a:t>nostrud</a:t>
            </a:r>
            <a:r>
              <a:rPr lang="es-CO"/>
              <a:t> </a:t>
            </a:r>
            <a:r>
              <a:rPr lang="es-CO" err="1"/>
              <a:t>exerci</a:t>
            </a:r>
            <a:r>
              <a:rPr lang="es-CO"/>
              <a:t> </a:t>
            </a:r>
            <a:r>
              <a:rPr lang="es-CO" err="1"/>
              <a:t>tation</a:t>
            </a:r>
            <a:endParaRPr lang="es-CO"/>
          </a:p>
        </p:txBody>
      </p:sp>
      <p:sp>
        <p:nvSpPr>
          <p:cNvPr id="9" name="Marcador de contenido 8">
            <a:extLst>
              <a:ext uri="{FF2B5EF4-FFF2-40B4-BE49-F238E27FC236}">
                <a16:creationId xmlns="" xmlns:a16="http://schemas.microsoft.com/office/drawing/2014/main" id="{62C01CA6-D19D-47E0-9AC1-A20C1BC586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4231" y="2002291"/>
            <a:ext cx="2308225" cy="2497138"/>
          </a:xfrm>
        </p:spPr>
        <p:txBody>
          <a:bodyPr>
            <a:normAutofit/>
          </a:bodyPr>
          <a:lstStyle>
            <a:lvl1pPr marL="0" indent="0">
              <a:buNone/>
              <a:defRPr sz="2200" i="1">
                <a:solidFill>
                  <a:schemeClr val="bg1"/>
                </a:solidFill>
                <a:latin typeface="Arial 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Insertar imagen, gráfico o ícono de respaldo en color blanco</a:t>
            </a:r>
            <a:endParaRPr lang="es-CO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16186D13-A8C3-4921-83B3-F950F3C64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228" y="2551592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9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871448E3-35FA-4A3F-A8A6-BC14FFEF6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1649" y="1700665"/>
            <a:ext cx="5449207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ROBOTO 30</a:t>
            </a:r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1649" y="2600776"/>
            <a:ext cx="5449207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3" name="Imagen 2" descr="Imagen que contiene persona, interior, hombre, frente&#10;&#10;Descripción generada automáticamente">
            <a:extLst>
              <a:ext uri="{FF2B5EF4-FFF2-40B4-BE49-F238E27FC236}">
                <a16:creationId xmlns="" xmlns:a16="http://schemas.microsoft.com/office/drawing/2014/main" id="{CAB95235-0DE3-41CB-AEA8-EE486F51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r="24259"/>
          <a:stretch/>
        </p:blipFill>
        <p:spPr>
          <a:xfrm>
            <a:off x="0" y="0"/>
            <a:ext cx="493395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="" xmlns:a16="http://schemas.microsoft.com/office/drawing/2014/main" id="{AF15AB31-4571-4559-8D4B-97303371E4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C09F9210-E78C-499B-9AF7-1669E8E0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MAY. ROBOTO 30</a:t>
            </a:r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3F30AB48-D0E0-4F3B-A5EA-DBDFCFE52F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995" y="1561524"/>
            <a:ext cx="3309938" cy="174842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/>
              <a:t>Textos complementarios ARIAL 12</a:t>
            </a:r>
            <a:endParaRPr lang="es-CO"/>
          </a:p>
        </p:txBody>
      </p:sp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B4A6B839-8DE6-48CA-9EB4-DEB024E97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2540" y="4483894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5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mujer con el cabello largo&#10;&#10;Descripción generada automáticamente con confianza media">
            <a:extLst>
              <a:ext uri="{FF2B5EF4-FFF2-40B4-BE49-F238E27FC236}">
                <a16:creationId xmlns="" xmlns:a16="http://schemas.microsoft.com/office/drawing/2014/main" id="{3655B73B-6592-4342-A06D-E104C80A0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33" y="0"/>
            <a:ext cx="10266467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MAY.ROBOTO 30</a:t>
            </a:r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DFEFD8D7-C4C9-490F-B779-5DA2AD2B90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635" y="4564176"/>
            <a:ext cx="1459252" cy="14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3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B079226-D84F-4CAB-BB52-A84D0A92F859}"/>
              </a:ext>
            </a:extLst>
          </p:cNvPr>
          <p:cNvSpPr/>
          <p:nvPr userDrawn="1"/>
        </p:nvSpPr>
        <p:spPr>
          <a:xfrm flipH="1">
            <a:off x="1" y="0"/>
            <a:ext cx="750793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482142"/>
            <a:ext cx="56181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549E5773-E8C0-4847-BDDA-666216B32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208938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TÍTULOS DOBLES MAY.</a:t>
            </a:r>
            <a:endParaRPr lang="es-CO"/>
          </a:p>
        </p:txBody>
      </p:sp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46A3D791-A9E8-49C8-87BE-B135D2008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574831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ROBOTO 30</a:t>
            </a:r>
            <a:endParaRPr lang="es-CO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3C2A868F-0CB4-4391-8949-4EE92AFFAD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8631" y="2921086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3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="" xmlns:a16="http://schemas.microsoft.com/office/drawing/2014/main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pic>
        <p:nvPicPr>
          <p:cNvPr id="10" name="Imagen 9" descr="En blanco y negro&#10;&#10;Descripción generada automáticamente con confianza baja">
            <a:extLst>
              <a:ext uri="{FF2B5EF4-FFF2-40B4-BE49-F238E27FC236}">
                <a16:creationId xmlns="" xmlns:a16="http://schemas.microsoft.com/office/drawing/2014/main" id="{7BCCA543-5E9F-4956-BDA5-DAE65C118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b="11078"/>
          <a:stretch/>
        </p:blipFill>
        <p:spPr>
          <a:xfrm>
            <a:off x="8615" y="0"/>
            <a:ext cx="12058657" cy="6858000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="" xmlns:a16="http://schemas.microsoft.com/office/drawing/2014/main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8970" y="4146990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TÍTULOS MAY- ROBOTO 40</a:t>
            </a:r>
            <a:endParaRPr lang="es-CO"/>
          </a:p>
        </p:txBody>
      </p:sp>
      <p:sp>
        <p:nvSpPr>
          <p:cNvPr id="13" name="Marcador de texto 7">
            <a:extLst>
              <a:ext uri="{FF2B5EF4-FFF2-40B4-BE49-F238E27FC236}">
                <a16:creationId xmlns="" xmlns:a16="http://schemas.microsoft.com/office/drawing/2014/main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77584" y="491841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60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B53783A8-AB83-4B89-A24F-5770EAB154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6258" y="4849956"/>
            <a:ext cx="3412886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MAY. ROBOTO 30</a:t>
            </a:r>
            <a:endParaRPr lang="es-CO"/>
          </a:p>
        </p:txBody>
      </p:sp>
      <p:sp>
        <p:nvSpPr>
          <p:cNvPr id="9" name="Marcador de texto 7">
            <a:extLst>
              <a:ext uri="{FF2B5EF4-FFF2-40B4-BE49-F238E27FC236}">
                <a16:creationId xmlns="" xmlns:a16="http://schemas.microsoft.com/office/drawing/2014/main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16258" y="5764756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="" xmlns:a16="http://schemas.microsoft.com/office/drawing/2014/main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="" xmlns:a16="http://schemas.microsoft.com/office/drawing/2014/main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73CF5E82-D7B7-4889-AA27-6D84C8FCE0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8365" y="872786"/>
            <a:ext cx="5350042" cy="53500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CBD36A45-3BE8-417E-9F00-176A0F72C7E0}"/>
              </a:ext>
            </a:extLst>
          </p:cNvPr>
          <p:cNvSpPr txBox="1"/>
          <p:nvPr userDrawn="1"/>
        </p:nvSpPr>
        <p:spPr>
          <a:xfrm>
            <a:off x="4578865" y="3133180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>
                <a:latin typeface="Arial "/>
              </a:rPr>
              <a:t>(Elegir una imagen redonda de la biblioteca de imágenes definidas y ubicarla sobre este recurso)</a:t>
            </a:r>
            <a:endParaRPr lang="es-CO" i="1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222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2255387"/>
            <a:ext cx="39798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MAY. ROBOTO 30</a:t>
            </a:r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155498"/>
            <a:ext cx="3979862" cy="310092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BE447E9F-B9B8-4ADE-A338-DF46BE5942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108" y="1512458"/>
            <a:ext cx="5676900" cy="4152900"/>
          </a:xfrm>
        </p:spPr>
        <p:txBody>
          <a:bodyPr/>
          <a:lstStyle/>
          <a:p>
            <a:endParaRPr lang="es-CO"/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A1D1DD0D-5A3E-4481-833E-70A4D8761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C52C8988-A7F1-4C2E-8CE6-C56D625ED56D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9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2ED5787B-8DE5-4C59-925E-3D4B36D18E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texto 7">
            <a:extLst>
              <a:ext uri="{FF2B5EF4-FFF2-40B4-BE49-F238E27FC236}">
                <a16:creationId xmlns="" xmlns:a16="http://schemas.microsoft.com/office/drawing/2014/main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71" y="3808591"/>
            <a:ext cx="5089633" cy="28167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</a:t>
            </a:r>
            <a:r>
              <a:rPr lang="es-ES" err="1"/>
              <a:t>Roboto</a:t>
            </a:r>
            <a:r>
              <a:rPr lang="es-ES"/>
              <a:t>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="" xmlns:a16="http://schemas.microsoft.com/office/drawing/2014/main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="" xmlns:a16="http://schemas.microsoft.com/office/drawing/2014/main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309223D9-D3C4-414A-AF48-F9A75F4984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596" y="827458"/>
            <a:ext cx="5350042" cy="5350042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F7644AD1-69CB-4769-98A0-FC530965B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5771" y="2481039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TÍTULOS DOBLES MAY.</a:t>
            </a:r>
            <a:endParaRPr lang="es-CO"/>
          </a:p>
        </p:txBody>
      </p:sp>
      <p:sp>
        <p:nvSpPr>
          <p:cNvPr id="12" name="Marcador de texto 2">
            <a:extLst>
              <a:ext uri="{FF2B5EF4-FFF2-40B4-BE49-F238E27FC236}">
                <a16:creationId xmlns="" xmlns:a16="http://schemas.microsoft.com/office/drawing/2014/main" id="{293D256A-57CE-4067-B182-4B4BB434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71" y="2846932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ROBOTO 30</a:t>
            </a:r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66D55F59-25C0-4449-BB6E-233992A1C4C6}"/>
              </a:ext>
            </a:extLst>
          </p:cNvPr>
          <p:cNvSpPr txBox="1"/>
          <p:nvPr userDrawn="1"/>
        </p:nvSpPr>
        <p:spPr>
          <a:xfrm>
            <a:off x="1767788" y="3127264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i="1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2696832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936222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TÍTULOS DOBLES MAY.</a:t>
            </a:r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4"/>
            <a:ext cx="5618162" cy="43776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</a:t>
            </a:r>
            <a:r>
              <a:rPr lang="es-ES" err="1"/>
              <a:t>Roboto</a:t>
            </a:r>
            <a:r>
              <a:rPr lang="es-ES"/>
              <a:t>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="" xmlns:a16="http://schemas.microsoft.com/office/drawing/2014/main" id="{B16B34DB-029A-451B-BA12-16ACC781BA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302115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ROBOTO 30</a:t>
            </a:r>
            <a:endParaRPr lang="es-CO"/>
          </a:p>
        </p:txBody>
      </p:sp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94C57118-5962-40DA-BA59-367736E48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62618" y="788821"/>
            <a:ext cx="5350042" cy="53500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070CFA58-121C-420B-95F7-48018978F97F}"/>
              </a:ext>
            </a:extLst>
          </p:cNvPr>
          <p:cNvSpPr txBox="1"/>
          <p:nvPr userDrawn="1"/>
        </p:nvSpPr>
        <p:spPr>
          <a:xfrm>
            <a:off x="7566248" y="3029565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>
                <a:latin typeface="Roboto" pitchFamily="2" charset="0"/>
                <a:ea typeface="Roboto" pitchFamily="2" charset="0"/>
              </a:rPr>
              <a:t>(Elegir una imagen redonda de la biblioteca de imágenes definidas y ubicarla sobre este recurso)</a:t>
            </a:r>
            <a:endParaRPr lang="es-CO" i="1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30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silla de madera&#10;&#10;Descripción generada automáticamente">
            <a:extLst>
              <a:ext uri="{FF2B5EF4-FFF2-40B4-BE49-F238E27FC236}">
                <a16:creationId xmlns="" xmlns:a16="http://schemas.microsoft.com/office/drawing/2014/main" id="{C1F3CBC9-ACA9-44C6-BEA1-2BE0175B46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12" y="0"/>
            <a:ext cx="4578104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20E166EF-433F-4EC7-86DD-62DCA7729E69}"/>
              </a:ext>
            </a:extLst>
          </p:cNvPr>
          <p:cNvSpPr/>
          <p:nvPr userDrawn="1"/>
        </p:nvSpPr>
        <p:spPr>
          <a:xfrm>
            <a:off x="0" y="0"/>
            <a:ext cx="756091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MAY. ROBOTO 30</a:t>
            </a:r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6916F6FB-C9E6-40D5-B025-002BEBA1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34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1550" y="2982912"/>
            <a:ext cx="10191749" cy="31130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0DE985CA-2181-4245-A23B-010CE8A59E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0CBB4C0A-C599-4366-93F8-FF59A2AA67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ADFC69FC-03A7-4333-9DA5-4EB40BEA27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1550" y="1818538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TÍTULOS DOBLES MAY</a:t>
            </a:r>
            <a:endParaRPr lang="es-CO"/>
          </a:p>
        </p:txBody>
      </p:sp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AAD048AD-3AAF-46C6-BC07-53299B8715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2184431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ROBOTO 30</a:t>
            </a:r>
            <a:endParaRPr lang="es-CO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4081F402-83A4-41A2-B4FF-8493D2596F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10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489ACF91-88BF-41CF-93B0-9EDE742D1A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372" y="3280736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2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044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="" xmlns:a16="http://schemas.microsoft.com/office/drawing/2014/main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8894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593" y="3036668"/>
            <a:ext cx="3500338" cy="1053261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28D48D48-2E4B-4CF0-AD45-CBC9815A4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9947" y="4480139"/>
            <a:ext cx="4226053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Subtítulo ROBOTO 30</a:t>
            </a:r>
            <a:endParaRPr lang="es-CO"/>
          </a:p>
        </p:txBody>
      </p:sp>
      <p:sp>
        <p:nvSpPr>
          <p:cNvPr id="11" name="Marcador de texto 7">
            <a:extLst>
              <a:ext uri="{FF2B5EF4-FFF2-40B4-BE49-F238E27FC236}">
                <a16:creationId xmlns="" xmlns:a16="http://schemas.microsoft.com/office/drawing/2014/main" id="{8AE76E01-725A-4EDC-BFE1-0BA8E841E5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9947" y="5225143"/>
            <a:ext cx="4226052" cy="386967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BF9190F9-FE2E-4EF0-8153-635B9FD8C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316" y="1431744"/>
            <a:ext cx="5455431" cy="54554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22C526B1-BEA9-4BA1-A397-EE15986EE273}"/>
              </a:ext>
            </a:extLst>
          </p:cNvPr>
          <p:cNvSpPr txBox="1"/>
          <p:nvPr userDrawn="1"/>
        </p:nvSpPr>
        <p:spPr>
          <a:xfrm>
            <a:off x="2000575" y="3646127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b="0" i="1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10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persona sentado en una ventana&#10;&#10;Descripción generada automáticamente con confianza media">
            <a:extLst>
              <a:ext uri="{FF2B5EF4-FFF2-40B4-BE49-F238E27FC236}">
                <a16:creationId xmlns="" xmlns:a16="http://schemas.microsoft.com/office/drawing/2014/main" id="{0E3A173A-F9F8-4140-85BF-039729FF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="" xmlns:a16="http://schemas.microsoft.com/office/drawing/2014/main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="" xmlns:a16="http://schemas.microsoft.com/office/drawing/2014/main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69" y="2535904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DOBLE - MAY</a:t>
            </a:r>
            <a:endParaRPr lang="es-CO"/>
          </a:p>
        </p:txBody>
      </p:sp>
      <p:sp>
        <p:nvSpPr>
          <p:cNvPr id="13" name="Marcador de texto 7">
            <a:extLst>
              <a:ext uri="{FF2B5EF4-FFF2-40B4-BE49-F238E27FC236}">
                <a16:creationId xmlns="" xmlns:a16="http://schemas.microsoft.com/office/drawing/2014/main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367" y="4003199"/>
            <a:ext cx="7706405" cy="8499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/>
              <a:t>LOREM IPSUM DOLOR IS AMET……</a:t>
            </a:r>
            <a:endParaRPr lang="es-ES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="" xmlns:a16="http://schemas.microsoft.com/office/drawing/2014/main" id="{19BABB4A-4B6C-4918-B03B-D67F074CD4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368" y="3018423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ROBOTO 40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170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1A3FC6DA-D9DE-4EA8-BA1C-11328A5FA3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Una mujer sentada frente a una laptop&#10;&#10;Descripción generada automáticamente">
            <a:extLst>
              <a:ext uri="{FF2B5EF4-FFF2-40B4-BE49-F238E27FC236}">
                <a16:creationId xmlns="" xmlns:a16="http://schemas.microsoft.com/office/drawing/2014/main" id="{5B10B1B0-36CA-48C9-9FAD-3501E25950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>
          <a:xfrm>
            <a:off x="2999874" y="-1"/>
            <a:ext cx="9192126" cy="686438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74781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ROBOTO 40</a:t>
            </a:r>
            <a:endParaRPr lang="es-CO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74781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MAYÚSCULA</a:t>
            </a:r>
            <a:endParaRPr lang="es-CO"/>
          </a:p>
        </p:txBody>
      </p:sp>
      <p:sp>
        <p:nvSpPr>
          <p:cNvPr id="13" name="Marcador de texto 13">
            <a:extLst>
              <a:ext uri="{FF2B5EF4-FFF2-40B4-BE49-F238E27FC236}">
                <a16:creationId xmlns="" xmlns:a16="http://schemas.microsoft.com/office/drawing/2014/main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40414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/>
              <a:t>Complemento ROBOTO 25</a:t>
            </a:r>
            <a:endParaRPr lang="es-CO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ntalla de computadora con fondo negro&#10;&#10;Descripción generada automáticamente con confianza baja">
            <a:extLst>
              <a:ext uri="{FF2B5EF4-FFF2-40B4-BE49-F238E27FC236}">
                <a16:creationId xmlns="" xmlns:a16="http://schemas.microsoft.com/office/drawing/2014/main" id="{E33BB402-FCBF-4EFD-94BE-05348B39A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6584" cy="686104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ROBOTO 40</a:t>
            </a:r>
            <a:endParaRPr lang="es-CO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MAYÚSCULA</a:t>
            </a:r>
            <a:endParaRPr lang="es-CO"/>
          </a:p>
        </p:txBody>
      </p:sp>
      <p:sp>
        <p:nvSpPr>
          <p:cNvPr id="13" name="Marcador de texto 13">
            <a:extLst>
              <a:ext uri="{FF2B5EF4-FFF2-40B4-BE49-F238E27FC236}">
                <a16:creationId xmlns="" xmlns:a16="http://schemas.microsoft.com/office/drawing/2014/main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54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/>
              <a:t>Complemento ROBOTO 25</a:t>
            </a:r>
            <a:endParaRPr lang="es-CO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2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ior, persona, hombre, comida&#10;&#10;Descripción generada automáticamente">
            <a:extLst>
              <a:ext uri="{FF2B5EF4-FFF2-40B4-BE49-F238E27FC236}">
                <a16:creationId xmlns="" xmlns:a16="http://schemas.microsoft.com/office/drawing/2014/main" id="{5100B7CF-90E5-4ABD-A2DF-A4F56B5F90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9"/>
            <a:ext cx="12192000" cy="686409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696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ROBOTO 40</a:t>
            </a:r>
            <a:endParaRPr lang="es-CO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3378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MAYÚSCULA</a:t>
            </a:r>
            <a:endParaRPr lang="es-CO"/>
          </a:p>
        </p:txBody>
      </p:sp>
      <p:sp>
        <p:nvSpPr>
          <p:cNvPr id="13" name="Marcador de texto 13">
            <a:extLst>
              <a:ext uri="{FF2B5EF4-FFF2-40B4-BE49-F238E27FC236}">
                <a16:creationId xmlns="" xmlns:a16="http://schemas.microsoft.com/office/drawing/2014/main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4162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/>
              <a:t>Complemento ROBOTO 25</a:t>
            </a:r>
            <a:endParaRPr lang="es-CO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ENUNCIADOS MAYÚSCULA ROBOTO 40</a:t>
            </a:r>
            <a:endParaRPr lang="es-CO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51019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2C46E29A-30BF-4FFA-84A9-507FA9F29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01EA6AC-7222-499F-A7A1-67D874EC4C78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4705E587-9D4C-4BA6-B559-89AE9D0EC4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="" xmlns:a16="http://schemas.microsoft.com/office/drawing/2014/main" id="{F7678976-B2FB-4EC6-B878-E9CF04226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ENUNCIADOS MAYÚSCULA ROBOTO 40</a:t>
            </a:r>
            <a:endParaRPr lang="es-CO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466657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421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5E6E07E4-C3BF-4232-B94D-17C899F69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3"/>
          <a:stretch/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6B5C011F-8876-4108-9362-B00EC14EF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4565" y="2561770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TÍTULO MAYÚSCULA ROBOTO 30</a:t>
            </a:r>
            <a:endParaRPr lang="es-CO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CEF62048-D452-42F2-BB2E-6533DFB56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4565" y="3461881"/>
            <a:ext cx="7706405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Texto ROBOTO 18</a:t>
            </a:r>
          </a:p>
          <a:p>
            <a:pPr lvl="0"/>
            <a:r>
              <a:rPr lang="es-CO" err="1"/>
              <a:t>Lorem</a:t>
            </a:r>
            <a:r>
              <a:rPr lang="es-CO"/>
              <a:t> </a:t>
            </a:r>
            <a:r>
              <a:rPr lang="es-CO" err="1"/>
              <a:t>Ipsum</a:t>
            </a:r>
            <a:r>
              <a:rPr lang="es-CO"/>
              <a:t> dolor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amet</a:t>
            </a:r>
            <a:r>
              <a:rPr lang="es-CO"/>
              <a:t>……</a:t>
            </a:r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AF24B54C-5DAA-49CD-940C-154FA030E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4888" y="5141402"/>
            <a:ext cx="3433195" cy="3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B56CF157-EE32-4B88-A5FF-5144E7C5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BA1BAF6-E242-4337-8BE0-96E65F0A4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DA08501-0E5F-4B01-AE7E-0647E5998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1DF2-149F-4D6F-BCB3-DA7F9775D381}" type="datetimeFigureOut">
              <a:rPr lang="es-CO" smtClean="0"/>
              <a:t>23/03/2023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E165AE9-A376-432A-B5BE-594B3E41E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3C041AF-B243-45F2-9DC3-E517E6EE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99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8" r:id="rId3"/>
    <p:sldLayoutId id="2147483682" r:id="rId4"/>
    <p:sldLayoutId id="2147483689" r:id="rId5"/>
    <p:sldLayoutId id="2147483690" r:id="rId6"/>
    <p:sldLayoutId id="2147483669" r:id="rId7"/>
    <p:sldLayoutId id="2147483679" r:id="rId8"/>
    <p:sldLayoutId id="2147483662" r:id="rId9"/>
    <p:sldLayoutId id="2147483650" r:id="rId10"/>
    <p:sldLayoutId id="2147483670" r:id="rId11"/>
    <p:sldLayoutId id="2147483668" r:id="rId12"/>
    <p:sldLayoutId id="2147483683" r:id="rId13"/>
    <p:sldLayoutId id="2147483684" r:id="rId14"/>
    <p:sldLayoutId id="2147483655" r:id="rId15"/>
    <p:sldLayoutId id="2147483672" r:id="rId16"/>
    <p:sldLayoutId id="2147483665" r:id="rId17"/>
    <p:sldLayoutId id="2147483680" r:id="rId18"/>
    <p:sldLayoutId id="2147483677" r:id="rId19"/>
    <p:sldLayoutId id="2147483666" r:id="rId20"/>
    <p:sldLayoutId id="2147483674" r:id="rId21"/>
    <p:sldLayoutId id="2147483671" r:id="rId22"/>
    <p:sldLayoutId id="2147483673" r:id="rId23"/>
    <p:sldLayoutId id="2147483687" r:id="rId24"/>
    <p:sldLayoutId id="2147483675" r:id="rId25"/>
    <p:sldLayoutId id="2147483678" r:id="rId26"/>
    <p:sldLayoutId id="2147483686" r:id="rId27"/>
    <p:sldLayoutId id="2147483667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3495" y="2566858"/>
            <a:ext cx="6948734" cy="5540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 err="1"/>
              <a:t>Acceptance</a:t>
            </a:r>
            <a:r>
              <a:rPr lang="es-ES" dirty="0"/>
              <a:t> Test Front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0B9C97A0-E627-4962-8C71-0B46C75C3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3495" y="3249280"/>
            <a:ext cx="6948734" cy="14922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Framework </a:t>
            </a:r>
            <a:r>
              <a:rPr lang="es-ES" dirty="0" err="1"/>
              <a:t>playwright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BDCE2F04-6B1E-4473-BEF6-09D68231E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3494" y="4143664"/>
            <a:ext cx="4432300" cy="4508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latin typeface="Roboto"/>
                <a:ea typeface="Roboto"/>
                <a:cs typeface="Roboto"/>
              </a:rPr>
              <a:t>PLAN DE FORMACIÓN - 2023</a:t>
            </a:r>
            <a:endParaRPr lang="es-CO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="" xmlns:a16="http://schemas.microsoft.com/office/drawing/2014/main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03494" y="3942087"/>
            <a:ext cx="56391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102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0B9C97A0-E627-4962-8C71-0B46C75C3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5895" y="2030079"/>
            <a:ext cx="6948734" cy="25419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Warmup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Core </a:t>
            </a:r>
            <a:r>
              <a:rPr lang="en-US" dirty="0"/>
              <a:t>commands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Structure </a:t>
            </a:r>
            <a:r>
              <a:rPr lang="en-US" dirty="0"/>
              <a:t>and example build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21342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FA9CD9C-0C45-FA29-5171-1C3300B10627}"/>
              </a:ext>
            </a:extLst>
          </p:cNvPr>
          <p:cNvSpPr/>
          <p:nvPr/>
        </p:nvSpPr>
        <p:spPr>
          <a:xfrm>
            <a:off x="0" y="-12121"/>
            <a:ext cx="12192000" cy="6857998"/>
          </a:xfrm>
          <a:prstGeom prst="rect">
            <a:avLst/>
          </a:prstGeom>
          <a:solidFill>
            <a:srgbClr val="000000">
              <a:alpha val="6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texto 5">
            <a:extLst>
              <a:ext uri="{FF2B5EF4-FFF2-40B4-BE49-F238E27FC236}">
                <a16:creationId xmlns="" xmlns:a16="http://schemas.microsoft.com/office/drawing/2014/main" id="{0E474399-5ACC-462E-69E2-2725142FD484}"/>
              </a:ext>
            </a:extLst>
          </p:cNvPr>
          <p:cNvSpPr txBox="1">
            <a:spLocks/>
          </p:cNvSpPr>
          <p:nvPr/>
        </p:nvSpPr>
        <p:spPr>
          <a:xfrm>
            <a:off x="1667420" y="662938"/>
            <a:ext cx="9000583" cy="6070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0" dirty="0">
                <a:latin typeface="Arial"/>
                <a:cs typeface="Arial"/>
              </a:rPr>
              <a:t>What is Playwright</a:t>
            </a:r>
            <a:r>
              <a:rPr lang="en-US" b="0" dirty="0" smtClean="0">
                <a:latin typeface="Arial"/>
                <a:cs typeface="Arial"/>
              </a:rPr>
              <a:t>?</a:t>
            </a:r>
          </a:p>
          <a:p>
            <a:pPr algn="just"/>
            <a:endParaRPr lang="en-US" b="0" dirty="0">
              <a:latin typeface="Arial"/>
              <a:cs typeface="Arial"/>
            </a:endParaRPr>
          </a:p>
          <a:p>
            <a:pPr algn="just"/>
            <a:r>
              <a:rPr lang="en-US" sz="3200" b="0" dirty="0">
                <a:latin typeface="Arial"/>
                <a:cs typeface="Arial"/>
              </a:rPr>
              <a:t>Playwright is a Node.js library developed by Microsoft to automate web application flows in Chromium, Firefox, and </a:t>
            </a:r>
            <a:r>
              <a:rPr lang="en-US" sz="3200" b="0" dirty="0" err="1">
                <a:latin typeface="Arial"/>
                <a:cs typeface="Arial"/>
              </a:rPr>
              <a:t>WebKit</a:t>
            </a:r>
            <a:r>
              <a:rPr lang="en-US" sz="3200" b="0" dirty="0">
                <a:latin typeface="Arial"/>
                <a:cs typeface="Arial"/>
              </a:rPr>
              <a:t> reliably and quickly.</a:t>
            </a:r>
          </a:p>
          <a:p>
            <a:pPr algn="just"/>
            <a:endParaRPr lang="en-US" sz="3200" b="0" dirty="0">
              <a:latin typeface="Arial"/>
              <a:cs typeface="Arial"/>
            </a:endParaRPr>
          </a:p>
          <a:p>
            <a:pPr algn="just"/>
            <a:r>
              <a:rPr lang="en-US" sz="3200" b="0" dirty="0">
                <a:latin typeface="Arial"/>
                <a:cs typeface="Arial"/>
              </a:rPr>
              <a:t>Playwright is designed to automate Single Page Apps (SPA) and Progressive Web Apps that use all the capabilities that a browser currently offers.</a:t>
            </a:r>
            <a:r>
              <a:rPr lang="es-ES" b="0" dirty="0">
                <a:latin typeface="Arial"/>
                <a:cs typeface="Arial"/>
              </a:rPr>
              <a:t> </a:t>
            </a:r>
            <a:endParaRPr lang="en-US" dirty="0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FE049066-F53C-46AE-BEF7-6967B58D9B96}"/>
              </a:ext>
            </a:extLst>
          </p:cNvPr>
          <p:cNvSpPr/>
          <p:nvPr/>
        </p:nvSpPr>
        <p:spPr>
          <a:xfrm>
            <a:off x="1069055" y="720923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12679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FA9CD9C-0C45-FA29-5171-1C3300B10627}"/>
              </a:ext>
            </a:extLst>
          </p:cNvPr>
          <p:cNvSpPr/>
          <p:nvPr/>
        </p:nvSpPr>
        <p:spPr>
          <a:xfrm>
            <a:off x="0" y="2690636"/>
            <a:ext cx="12192000" cy="4167364"/>
          </a:xfrm>
          <a:prstGeom prst="rect">
            <a:avLst/>
          </a:prstGeom>
          <a:solidFill>
            <a:srgbClr val="000000">
              <a:alpha val="6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Rectángulo"/>
          <p:cNvSpPr/>
          <p:nvPr/>
        </p:nvSpPr>
        <p:spPr>
          <a:xfrm>
            <a:off x="1690255" y="554663"/>
            <a:ext cx="768927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Some features are: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Multi-page scenarios.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Auto-waiting of DOM elements until they are ready to interact with them as click,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Emulate mobile devices, geolocation, and permissions.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Compatible with the following languages:</a:t>
            </a:r>
            <a:endParaRPr lang="es-CO" sz="2400" dirty="0">
              <a:solidFill>
                <a:schemeClr val="bg1"/>
              </a:solidFill>
            </a:endParaRPr>
          </a:p>
        </p:txBody>
      </p:sp>
      <p:sp>
        <p:nvSpPr>
          <p:cNvPr id="5" name="Elipse 5">
            <a:extLst>
              <a:ext uri="{FF2B5EF4-FFF2-40B4-BE49-F238E27FC236}">
                <a16:creationId xmlns="" xmlns:a16="http://schemas.microsoft.com/office/drawing/2014/main" id="{FE049066-F53C-46AE-BEF7-6967B58D9B96}"/>
              </a:ext>
            </a:extLst>
          </p:cNvPr>
          <p:cNvSpPr/>
          <p:nvPr/>
        </p:nvSpPr>
        <p:spPr>
          <a:xfrm>
            <a:off x="1069055" y="720923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81" y="3822219"/>
            <a:ext cx="6954837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33447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FA9CD9C-0C45-FA29-5171-1C3300B10627}"/>
              </a:ext>
            </a:extLst>
          </p:cNvPr>
          <p:cNvSpPr/>
          <p:nvPr/>
        </p:nvSpPr>
        <p:spPr>
          <a:xfrm>
            <a:off x="0" y="-12121"/>
            <a:ext cx="12192000" cy="6857998"/>
          </a:xfrm>
          <a:prstGeom prst="rect">
            <a:avLst/>
          </a:prstGeom>
          <a:solidFill>
            <a:srgbClr val="000000">
              <a:alpha val="6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texto 5">
            <a:extLst>
              <a:ext uri="{FF2B5EF4-FFF2-40B4-BE49-F238E27FC236}">
                <a16:creationId xmlns="" xmlns:a16="http://schemas.microsoft.com/office/drawing/2014/main" id="{0E474399-5ACC-462E-69E2-2725142FD484}"/>
              </a:ext>
            </a:extLst>
          </p:cNvPr>
          <p:cNvSpPr txBox="1">
            <a:spLocks/>
          </p:cNvSpPr>
          <p:nvPr/>
        </p:nvSpPr>
        <p:spPr>
          <a:xfrm>
            <a:off x="564815" y="621373"/>
            <a:ext cx="9355068" cy="5957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latin typeface="Arial"/>
                <a:cs typeface="Arial"/>
              </a:rPr>
              <a:t>Folder </a:t>
            </a:r>
            <a:r>
              <a:rPr lang="es-ES" b="0" dirty="0" err="1">
                <a:latin typeface="Arial"/>
                <a:cs typeface="Arial"/>
              </a:rPr>
              <a:t>structure</a:t>
            </a:r>
            <a:r>
              <a:rPr lang="es-ES" b="0" dirty="0">
                <a:latin typeface="Arial"/>
                <a:cs typeface="Arial"/>
              </a:rPr>
              <a:t> and </a:t>
            </a:r>
            <a:r>
              <a:rPr lang="es-ES" b="0" dirty="0" err="1" smtClean="0">
                <a:latin typeface="Arial"/>
                <a:cs typeface="Arial"/>
              </a:rPr>
              <a:t>packages</a:t>
            </a:r>
            <a:endParaRPr lang="en-US" dirty="0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FE049066-F53C-46AE-BEF7-6967B58D9B96}"/>
              </a:ext>
            </a:extLst>
          </p:cNvPr>
          <p:cNvSpPr/>
          <p:nvPr/>
        </p:nvSpPr>
        <p:spPr>
          <a:xfrm>
            <a:off x="1069055" y="720923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116" y="1404568"/>
            <a:ext cx="4176464" cy="5087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981200" y="1898072"/>
            <a:ext cx="2632364" cy="252000"/>
          </a:xfrm>
          <a:prstGeom prst="rect">
            <a:avLst/>
          </a:prstGeom>
          <a:noFill/>
          <a:ln w="38100">
            <a:solidFill>
              <a:srgbClr val="8DC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571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2438400" y="5638799"/>
            <a:ext cx="1191491" cy="252000"/>
          </a:xfrm>
          <a:prstGeom prst="rect">
            <a:avLst/>
          </a:prstGeom>
          <a:noFill/>
          <a:ln w="38100">
            <a:solidFill>
              <a:srgbClr val="8DC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571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2867891" y="4585854"/>
            <a:ext cx="1745673" cy="252000"/>
          </a:xfrm>
          <a:prstGeom prst="rect">
            <a:avLst/>
          </a:prstGeom>
          <a:noFill/>
          <a:ln w="38100">
            <a:solidFill>
              <a:srgbClr val="8DC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571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881745" y="3519052"/>
            <a:ext cx="1745673" cy="252000"/>
          </a:xfrm>
          <a:prstGeom prst="rect">
            <a:avLst/>
          </a:prstGeom>
          <a:noFill/>
          <a:ln w="38100">
            <a:solidFill>
              <a:srgbClr val="8DC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5715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148942" y="1828805"/>
            <a:ext cx="44334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solidFill>
                  <a:schemeClr val="bg1"/>
                </a:solidFill>
              </a:rPr>
              <a:t>Config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reports</a:t>
            </a:r>
            <a:r>
              <a:rPr lang="es-MX" dirty="0" smtClean="0">
                <a:solidFill>
                  <a:schemeClr val="bg1"/>
                </a:solidFill>
              </a:rPr>
              <a:t>, times and </a:t>
            </a:r>
            <a:r>
              <a:rPr lang="es-MX" dirty="0" err="1" smtClean="0">
                <a:solidFill>
                  <a:schemeClr val="bg1"/>
                </a:solidFill>
              </a:rPr>
              <a:t>retries</a:t>
            </a:r>
            <a:endParaRPr lang="es-MX" dirty="0" smtClean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 smtClean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 smtClean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Define </a:t>
            </a:r>
            <a:r>
              <a:rPr lang="es-MX" dirty="0" err="1" smtClean="0">
                <a:solidFill>
                  <a:schemeClr val="bg1"/>
                </a:solidFill>
              </a:rPr>
              <a:t>pages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or</a:t>
            </a:r>
            <a:r>
              <a:rPr lang="es-MX" dirty="0" smtClean="0">
                <a:solidFill>
                  <a:schemeClr val="bg1"/>
                </a:solidFill>
              </a:rPr>
              <a:t> similar/general </a:t>
            </a:r>
            <a:r>
              <a:rPr lang="es-MX" dirty="0" err="1" smtClean="0">
                <a:solidFill>
                  <a:schemeClr val="bg1"/>
                </a:solidFill>
              </a:rPr>
              <a:t>actions</a:t>
            </a:r>
            <a:endParaRPr lang="es-MX" dirty="0" smtClean="0">
              <a:solidFill>
                <a:schemeClr val="bg1"/>
              </a:solidFill>
            </a:endParaRPr>
          </a:p>
          <a:p>
            <a:endParaRPr lang="es-MX" dirty="0" smtClean="0">
              <a:solidFill>
                <a:schemeClr val="bg1"/>
              </a:solidFill>
            </a:endParaRPr>
          </a:p>
          <a:p>
            <a:endParaRPr lang="es-MX" dirty="0" smtClean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Use </a:t>
            </a:r>
            <a:r>
              <a:rPr lang="es-MX" dirty="0" err="1" smtClean="0">
                <a:solidFill>
                  <a:schemeClr val="bg1"/>
                </a:solidFill>
              </a:rPr>
              <a:t>documents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or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other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resource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elements</a:t>
            </a:r>
            <a:endParaRPr lang="es-MX" dirty="0" smtClean="0">
              <a:solidFill>
                <a:schemeClr val="bg1"/>
              </a:solidFill>
            </a:endParaRPr>
          </a:p>
          <a:p>
            <a:endParaRPr lang="es-MX" dirty="0" smtClean="0">
              <a:solidFill>
                <a:schemeClr val="bg1"/>
              </a:solidFill>
            </a:endParaRPr>
          </a:p>
          <a:p>
            <a:endParaRPr lang="es-MX" dirty="0" smtClean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 smtClean="0">
                <a:solidFill>
                  <a:schemeClr val="bg1"/>
                </a:solidFill>
              </a:rPr>
              <a:t>Scenarios</a:t>
            </a:r>
            <a:r>
              <a:rPr lang="es-MX" dirty="0" smtClean="0">
                <a:solidFill>
                  <a:schemeClr val="bg1"/>
                </a:solidFill>
              </a:rPr>
              <a:t> and test scripts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15" name="14 Conector recto"/>
          <p:cNvCxnSpPr>
            <a:stCxn id="2" idx="3"/>
          </p:cNvCxnSpPr>
          <p:nvPr/>
        </p:nvCxnSpPr>
        <p:spPr>
          <a:xfrm>
            <a:off x="4613564" y="2024072"/>
            <a:ext cx="2535378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4627418" y="3645052"/>
            <a:ext cx="2535378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/>
          <p:nvPr/>
        </p:nvCxnSpPr>
        <p:spPr>
          <a:xfrm>
            <a:off x="4599709" y="4711854"/>
            <a:ext cx="2535378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3629891" y="5766107"/>
            <a:ext cx="3505196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679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14"/>
          </p:nvPr>
        </p:nvSpPr>
        <p:spPr>
          <a:xfrm>
            <a:off x="2046870" y="1565563"/>
            <a:ext cx="9535557" cy="5029201"/>
          </a:xfrm>
        </p:spPr>
        <p:txBody>
          <a:bodyPr>
            <a:normAutofit fontScale="700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/>
              <a:t>Initialize</a:t>
            </a:r>
            <a:r>
              <a:rPr lang="es-CO" sz="2400" dirty="0"/>
              <a:t> </a:t>
            </a:r>
            <a:r>
              <a:rPr lang="es-CO" sz="2400" dirty="0" err="1"/>
              <a:t>playwright</a:t>
            </a:r>
            <a:r>
              <a:rPr lang="es-CO" sz="2400" dirty="0"/>
              <a:t> </a:t>
            </a:r>
            <a:r>
              <a:rPr lang="es-CO" sz="2400" dirty="0" err="1" smtClean="0"/>
              <a:t>core</a:t>
            </a:r>
            <a:endParaRPr lang="es-CO" sz="2400" dirty="0" smtClean="0"/>
          </a:p>
          <a:p>
            <a:pPr algn="just"/>
            <a:r>
              <a:rPr lang="es-CO" sz="2000" dirty="0" smtClean="0"/>
              <a:t>	</a:t>
            </a:r>
            <a:r>
              <a:rPr lang="es-CO" sz="2000" dirty="0" err="1" smtClean="0"/>
              <a:t>npm</a:t>
            </a:r>
            <a:r>
              <a:rPr lang="es-CO" sz="2000" dirty="0" smtClean="0"/>
              <a:t> </a:t>
            </a:r>
            <a:r>
              <a:rPr lang="es-CO" sz="2000" dirty="0" err="1"/>
              <a:t>init</a:t>
            </a:r>
            <a:r>
              <a:rPr lang="es-CO" sz="2000" dirty="0"/>
              <a:t> </a:t>
            </a:r>
            <a:r>
              <a:rPr lang="es-CO" sz="2000" dirty="0" smtClean="0"/>
              <a:t>–y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 smtClean="0"/>
              <a:t>clear</a:t>
            </a:r>
            <a:r>
              <a:rPr lang="es-CO" sz="2400" dirty="0" smtClean="0"/>
              <a:t> cache</a:t>
            </a:r>
          </a:p>
          <a:p>
            <a:pPr algn="just"/>
            <a:r>
              <a:rPr lang="es-CO" sz="2000" dirty="0" smtClean="0"/>
              <a:t>	</a:t>
            </a:r>
            <a:r>
              <a:rPr lang="es-CO" sz="2000" dirty="0" err="1" smtClean="0"/>
              <a:t>npm</a:t>
            </a:r>
            <a:r>
              <a:rPr lang="es-CO" sz="2000" dirty="0" smtClean="0"/>
              <a:t> </a:t>
            </a:r>
            <a:r>
              <a:rPr lang="es-CO" sz="2000" dirty="0"/>
              <a:t>cache </a:t>
            </a:r>
            <a:r>
              <a:rPr lang="es-CO" sz="2000" dirty="0" err="1"/>
              <a:t>clean</a:t>
            </a:r>
            <a:r>
              <a:rPr lang="es-CO" sz="2000" dirty="0"/>
              <a:t> </a:t>
            </a:r>
            <a:r>
              <a:rPr lang="es-CO" sz="2000" dirty="0" smtClean="0"/>
              <a:t>–</a:t>
            </a:r>
            <a:r>
              <a:rPr lang="es-CO" sz="2000" dirty="0" err="1" smtClean="0"/>
              <a:t>force</a:t>
            </a:r>
            <a:endParaRPr lang="es-CO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 smtClean="0"/>
              <a:t>install</a:t>
            </a:r>
            <a:r>
              <a:rPr lang="es-CO" sz="2400" dirty="0" smtClean="0"/>
              <a:t> </a:t>
            </a:r>
            <a:r>
              <a:rPr lang="es-CO" sz="2400" dirty="0" err="1" smtClean="0"/>
              <a:t>dependencies</a:t>
            </a:r>
            <a:endParaRPr lang="es-CO" sz="2400" dirty="0" smtClean="0"/>
          </a:p>
          <a:p>
            <a:pPr algn="just"/>
            <a:r>
              <a:rPr lang="es-CO" sz="2000" dirty="0" smtClean="0"/>
              <a:t>	</a:t>
            </a:r>
            <a:r>
              <a:rPr lang="es-CO" sz="2000" dirty="0" err="1" smtClean="0"/>
              <a:t>npm</a:t>
            </a:r>
            <a:r>
              <a:rPr lang="es-CO" sz="2000" dirty="0" smtClean="0"/>
              <a:t> </a:t>
            </a:r>
            <a:r>
              <a:rPr lang="es-CO" sz="2000" dirty="0"/>
              <a:t>i -D </a:t>
            </a:r>
            <a:r>
              <a:rPr lang="es-CO" sz="2000" dirty="0" err="1"/>
              <a:t>playwright</a:t>
            </a:r>
            <a:r>
              <a:rPr lang="es-CO" sz="2000" dirty="0"/>
              <a:t> @</a:t>
            </a:r>
            <a:r>
              <a:rPr lang="es-CO" sz="2000" dirty="0" err="1"/>
              <a:t>playwright</a:t>
            </a:r>
            <a:r>
              <a:rPr lang="es-CO" sz="2000" dirty="0"/>
              <a:t>/</a:t>
            </a:r>
            <a:r>
              <a:rPr lang="es-CO" sz="2000" dirty="0" err="1"/>
              <a:t>testRun</a:t>
            </a:r>
            <a:r>
              <a:rPr lang="es-CO" sz="2000" dirty="0"/>
              <a:t> </a:t>
            </a:r>
            <a:endParaRPr lang="es-CO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/>
              <a:t>install</a:t>
            </a:r>
            <a:r>
              <a:rPr lang="es-CO" sz="2400" dirty="0"/>
              <a:t> </a:t>
            </a:r>
            <a:r>
              <a:rPr lang="es-CO" sz="2400" dirty="0" err="1" smtClean="0"/>
              <a:t>node</a:t>
            </a:r>
            <a:r>
              <a:rPr lang="es-CO" sz="2400" dirty="0" smtClean="0"/>
              <a:t> modules</a:t>
            </a:r>
            <a:endParaRPr lang="es-CO" sz="2400" dirty="0"/>
          </a:p>
          <a:p>
            <a:pPr algn="just"/>
            <a:r>
              <a:rPr lang="es-CO" sz="2000" dirty="0"/>
              <a:t>	</a:t>
            </a:r>
            <a:r>
              <a:rPr lang="es-CO" sz="2000" dirty="0" err="1"/>
              <a:t>npm</a:t>
            </a:r>
            <a:r>
              <a:rPr lang="es-CO" sz="2000" dirty="0"/>
              <a:t> </a:t>
            </a:r>
            <a:r>
              <a:rPr lang="es-CO" sz="2000" dirty="0" err="1" smtClean="0"/>
              <a:t>install</a:t>
            </a:r>
            <a:endParaRPr lang="es-CO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 smtClean="0"/>
              <a:t>the</a:t>
            </a:r>
            <a:r>
              <a:rPr lang="es-CO" sz="2400" dirty="0" smtClean="0"/>
              <a:t> </a:t>
            </a:r>
            <a:r>
              <a:rPr lang="es-CO" sz="2400" dirty="0" err="1"/>
              <a:t>codegen</a:t>
            </a:r>
            <a:r>
              <a:rPr lang="es-CO" sz="2400" dirty="0"/>
              <a:t> to </a:t>
            </a:r>
            <a:r>
              <a:rPr lang="es-CO" sz="2400" dirty="0" err="1"/>
              <a:t>our</a:t>
            </a:r>
            <a:r>
              <a:rPr lang="es-CO" sz="2400" dirty="0"/>
              <a:t> </a:t>
            </a:r>
            <a:r>
              <a:rPr lang="es-CO" sz="2400" dirty="0" err="1" smtClean="0"/>
              <a:t>url</a:t>
            </a:r>
            <a:endParaRPr lang="es-CO" sz="2400" dirty="0" smtClean="0"/>
          </a:p>
          <a:p>
            <a:pPr algn="just"/>
            <a:r>
              <a:rPr lang="es-CO" sz="2000" dirty="0" smtClean="0"/>
              <a:t>	</a:t>
            </a:r>
            <a:r>
              <a:rPr lang="es-CO" sz="2000" dirty="0" err="1" smtClean="0"/>
              <a:t>npx</a:t>
            </a:r>
            <a:r>
              <a:rPr lang="es-CO" sz="2000" dirty="0" smtClean="0"/>
              <a:t> </a:t>
            </a:r>
            <a:r>
              <a:rPr lang="es-CO" sz="2000" dirty="0" err="1"/>
              <a:t>playwright</a:t>
            </a:r>
            <a:r>
              <a:rPr lang="es-CO" sz="2000" dirty="0"/>
              <a:t> </a:t>
            </a:r>
            <a:r>
              <a:rPr lang="es-CO" sz="2000" dirty="0" err="1"/>
              <a:t>codegen</a:t>
            </a:r>
            <a:r>
              <a:rPr lang="es-CO" sz="2000" dirty="0"/>
              <a:t> https://discuss.apps.bancolombia.com/</a:t>
            </a:r>
            <a:endParaRPr lang="es-CO" sz="2000" dirty="0" smtClean="0"/>
          </a:p>
          <a:p>
            <a:pPr algn="just"/>
            <a:r>
              <a:rPr lang="es-CO" sz="2000" dirty="0" smtClean="0"/>
              <a:t>	</a:t>
            </a:r>
            <a:r>
              <a:rPr lang="es-CO" sz="2000" dirty="0" err="1" smtClean="0"/>
              <a:t>npx</a:t>
            </a:r>
            <a:r>
              <a:rPr lang="es-CO" sz="2000" dirty="0" smtClean="0"/>
              <a:t> </a:t>
            </a:r>
            <a:r>
              <a:rPr lang="es-CO" sz="2000" dirty="0" err="1"/>
              <a:t>playwright</a:t>
            </a:r>
            <a:r>
              <a:rPr lang="es-CO" sz="2000" dirty="0"/>
              <a:t> </a:t>
            </a:r>
            <a:r>
              <a:rPr lang="es-CO" sz="2000" dirty="0" err="1"/>
              <a:t>codegen</a:t>
            </a:r>
            <a:r>
              <a:rPr lang="es-CO" sz="2000" dirty="0"/>
              <a:t> --</a:t>
            </a:r>
            <a:r>
              <a:rPr lang="es-CO" sz="2000" dirty="0" smtClean="0"/>
              <a:t>save-storage=auth.js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run </a:t>
            </a:r>
            <a:r>
              <a:rPr lang="en-US" sz="2400" dirty="0" smtClean="0"/>
              <a:t>tests</a:t>
            </a:r>
          </a:p>
          <a:p>
            <a:pPr algn="just"/>
            <a:r>
              <a:rPr lang="en-US" sz="2000" dirty="0" smtClean="0"/>
              <a:t>	</a:t>
            </a:r>
            <a:r>
              <a:rPr lang="en-US" sz="2000" dirty="0" err="1" smtClean="0"/>
              <a:t>npx</a:t>
            </a:r>
            <a:r>
              <a:rPr lang="en-US" sz="2000" dirty="0" smtClean="0"/>
              <a:t> </a:t>
            </a:r>
            <a:r>
              <a:rPr lang="en-US" sz="2000" dirty="0"/>
              <a:t>playwright </a:t>
            </a:r>
            <a:r>
              <a:rPr lang="en-US" sz="2000" dirty="0" smtClean="0"/>
              <a:t>test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To </a:t>
            </a:r>
            <a:r>
              <a:rPr lang="en-US" sz="2400" dirty="0"/>
              <a:t>show in a browser we add: </a:t>
            </a:r>
            <a:endParaRPr lang="en-US" sz="2400" dirty="0" smtClean="0"/>
          </a:p>
          <a:p>
            <a:pPr algn="just"/>
            <a:r>
              <a:rPr lang="en-US" sz="2000" dirty="0" smtClean="0"/>
              <a:t>	--headed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Run </a:t>
            </a:r>
            <a:r>
              <a:rPr lang="en-US" sz="2400" dirty="0"/>
              <a:t>in all </a:t>
            </a:r>
            <a:r>
              <a:rPr lang="en-US" sz="2400" dirty="0" smtClean="0"/>
              <a:t>browsers</a:t>
            </a:r>
          </a:p>
          <a:p>
            <a:pPr algn="just"/>
            <a:r>
              <a:rPr lang="en-US" sz="2000" dirty="0" smtClean="0"/>
              <a:t>	</a:t>
            </a:r>
            <a:r>
              <a:rPr lang="en-US" sz="2000" dirty="0" err="1" smtClean="0"/>
              <a:t>npx</a:t>
            </a:r>
            <a:r>
              <a:rPr lang="en-US" sz="2000" dirty="0" smtClean="0"/>
              <a:t> </a:t>
            </a:r>
            <a:r>
              <a:rPr lang="en-US" sz="2000" dirty="0"/>
              <a:t>playwright test --browser=all</a:t>
            </a:r>
            <a:endParaRPr lang="es-CO" sz="2000" dirty="0"/>
          </a:p>
        </p:txBody>
      </p:sp>
      <p:sp>
        <p:nvSpPr>
          <p:cNvPr id="4" name="Marcador de texto 5">
            <a:extLst>
              <a:ext uri="{FF2B5EF4-FFF2-40B4-BE49-F238E27FC236}">
                <a16:creationId xmlns="" xmlns:a16="http://schemas.microsoft.com/office/drawing/2014/main" id="{0E474399-5ACC-462E-69E2-2725142FD484}"/>
              </a:ext>
            </a:extLst>
          </p:cNvPr>
          <p:cNvSpPr txBox="1">
            <a:spLocks/>
          </p:cNvSpPr>
          <p:nvPr/>
        </p:nvSpPr>
        <p:spPr>
          <a:xfrm>
            <a:off x="1631650" y="621373"/>
            <a:ext cx="9355068" cy="5957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Core commands</a:t>
            </a:r>
          </a:p>
        </p:txBody>
      </p:sp>
      <p:sp>
        <p:nvSpPr>
          <p:cNvPr id="5" name="Elipse 5">
            <a:extLst>
              <a:ext uri="{FF2B5EF4-FFF2-40B4-BE49-F238E27FC236}">
                <a16:creationId xmlns="" xmlns:a16="http://schemas.microsoft.com/office/drawing/2014/main" id="{FE049066-F53C-46AE-BEF7-6967B58D9B96}"/>
              </a:ext>
            </a:extLst>
          </p:cNvPr>
          <p:cNvSpPr/>
          <p:nvPr/>
        </p:nvSpPr>
        <p:spPr>
          <a:xfrm>
            <a:off x="1069055" y="720923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85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0FB3E87E-CD87-75F4-7541-F6BE5CA978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067" y="3130844"/>
            <a:ext cx="6296345" cy="59576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ES" sz="4400" dirty="0" err="1" smtClean="0">
                <a:latin typeface="Roboto"/>
                <a:cs typeface="Arial"/>
              </a:rPr>
              <a:t>Questions</a:t>
            </a:r>
            <a:r>
              <a:rPr lang="es-ES" sz="4400" dirty="0" smtClean="0">
                <a:latin typeface="Roboto"/>
                <a:cs typeface="Arial"/>
              </a:rPr>
              <a:t>?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1596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859FFBCA-19AA-4501-A501-761DFC0D1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4048" y="3125883"/>
            <a:ext cx="6296345" cy="61014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CO" sz="4400" dirty="0" err="1">
                <a:latin typeface="Roboto"/>
                <a:ea typeface="Roboto"/>
                <a:cs typeface="Arial"/>
              </a:rPr>
              <a:t>Thanks</a:t>
            </a:r>
            <a:r>
              <a:rPr lang="es-CO" sz="4400" dirty="0">
                <a:latin typeface="Roboto"/>
                <a:ea typeface="Roboto"/>
                <a:cs typeface="Arial"/>
              </a:rPr>
              <a:t> a </a:t>
            </a:r>
            <a:r>
              <a:rPr lang="es-CO" sz="4400" dirty="0" err="1" smtClean="0">
                <a:latin typeface="Roboto"/>
                <a:ea typeface="Roboto"/>
                <a:cs typeface="Arial"/>
              </a:rPr>
              <a:t>lot</a:t>
            </a:r>
            <a:r>
              <a:rPr lang="es-CO" sz="4400" dirty="0" smtClean="0">
                <a:latin typeface="Roboto"/>
                <a:ea typeface="Roboto"/>
                <a:cs typeface="Arial"/>
              </a:rPr>
              <a:t>.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1944643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HOUCAIR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9FC417"/>
      </a:accent1>
      <a:accent2>
        <a:srgbClr val="757070"/>
      </a:accent2>
      <a:accent3>
        <a:srgbClr val="A5A5A5"/>
      </a:accent3>
      <a:accent4>
        <a:srgbClr val="0071BC"/>
      </a:accent4>
      <a:accent5>
        <a:srgbClr val="FF1D25"/>
      </a:accent5>
      <a:accent6>
        <a:srgbClr val="0C0C0C"/>
      </a:accent6>
      <a:hlink>
        <a:srgbClr val="0563C1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976473001DC045B345FC90FFAABA75" ma:contentTypeVersion="7" ma:contentTypeDescription="Crear nuevo documento." ma:contentTypeScope="" ma:versionID="30ceebef0c0381f0fe2be6d3bb546eba">
  <xsd:schema xmlns:xsd="http://www.w3.org/2001/XMLSchema" xmlns:xs="http://www.w3.org/2001/XMLSchema" xmlns:p="http://schemas.microsoft.com/office/2006/metadata/properties" xmlns:ns2="65b6d108-5a75-4287-a1f8-8f6b492f6f59" xmlns:ns3="http://schemas.microsoft.com/sharepoint/v3/fields" xmlns:ns4="58619188-a73f-4771-9ed4-c3951180e098" targetNamespace="http://schemas.microsoft.com/office/2006/metadata/properties" ma:root="true" ma:fieldsID="d138709ea8a5ee3d35c9e67826c70e55" ns2:_="" ns3:_="" ns4:_="">
    <xsd:import namespace="65b6d108-5a75-4287-a1f8-8f6b492f6f59"/>
    <xsd:import namespace="http://schemas.microsoft.com/sharepoint/v3/fields"/>
    <xsd:import namespace="58619188-a73f-4771-9ed4-c3951180e0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_Version" minOccurs="0"/>
                <xsd:element ref="ns2:Descripci_x00f3_n"/>
                <xsd:element ref="ns4:SharedWithUsers" minOccurs="0"/>
                <xsd:element ref="ns4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b6d108-5a75-4287-a1f8-8f6b492f6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escripci_x00f3_n" ma:index="11" ma:displayName="Descripción" ma:format="Dropdown" ma:internalName="Descripci_x00f3_n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0" nillable="true" ma:displayName="Versión" ma:internalName="_Vers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19188-a73f-4771-9ed4-c3951180e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>5.0</_Version>
    <Descripci_x00f3_n xmlns="65b6d108-5a75-4287-a1f8-8f6b492f6f59">Plantilla para realizar presentaciones.</Descripci_x00f3_n>
  </documentManagement>
</p:properties>
</file>

<file path=customXml/itemProps1.xml><?xml version="1.0" encoding="utf-8"?>
<ds:datastoreItem xmlns:ds="http://schemas.openxmlformats.org/officeDocument/2006/customXml" ds:itemID="{9D784169-A076-489C-913A-6E45D9E0CE4F}">
  <ds:schemaRefs>
    <ds:schemaRef ds:uri="58619188-a73f-4771-9ed4-c3951180e098"/>
    <ds:schemaRef ds:uri="65b6d108-5a75-4287-a1f8-8f6b492f6f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877111-05F7-4846-9691-D5F4BA4345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99597E-37DE-4556-88E6-D66E477CD83B}">
  <ds:schemaRefs>
    <ds:schemaRef ds:uri="http://purl.org/dc/terms/"/>
    <ds:schemaRef ds:uri="58619188-a73f-4771-9ed4-c3951180e098"/>
    <ds:schemaRef ds:uri="http://schemas.microsoft.com/sharepoint/v3/fields"/>
    <ds:schemaRef ds:uri="65b6d108-5a75-4287-a1f8-8f6b492f6f59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146</Words>
  <Application>Microsoft Office PowerPoint</Application>
  <PresentationFormat>Personalizado</PresentationFormat>
  <Paragraphs>53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presentaciones</dc:title>
  <dc:creator>Jerónimo Gómez</dc:creator>
  <cp:lastModifiedBy>Edison Fernando Aza Casanova</cp:lastModifiedBy>
  <cp:revision>10</cp:revision>
  <dcterms:created xsi:type="dcterms:W3CDTF">2021-11-16T19:24:00Z</dcterms:created>
  <dcterms:modified xsi:type="dcterms:W3CDTF">2023-03-23T15:51:20Z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0x0101008E976473001DC045B345FC90FFAABA75</vt:lpwstr>
  </property>
  <property fmtid="{D5CDD505-2E9C-101B-9397-08002B2CF9AE}" pid="3" name="_dlc_DocIdItemGuid">
    <vt:lpwstr>b46316f2-9bff-49ab-8e01-874ea85f8561</vt:lpwstr>
  </property>
</Properties>
</file>